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9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01" autoAdjust="0"/>
  </p:normalViewPr>
  <p:slideViewPr>
    <p:cSldViewPr snapToGrid="0" snapToObjects="1">
      <p:cViewPr varScale="1">
        <p:scale>
          <a:sx n="80" d="100"/>
          <a:sy n="80" d="100"/>
        </p:scale>
        <p:origin x="-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1290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9280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173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7053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21888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31122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1047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924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6407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3677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9858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0117E-65C9-A740-AAC3-2A4180706A52}" type="datetimeFigureOut">
              <a:rPr lang="es-ES" smtClean="0"/>
              <a:t>05/11/15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B14D9-548B-F54E-9B2F-BB8E59B72C32}" type="slidenum">
              <a:rPr lang="ca-ES" smtClean="0"/>
              <a:t>‹Nr.›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6936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69738" y="1473931"/>
            <a:ext cx="66360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/>
              <a:t>Construcci</a:t>
            </a:r>
            <a:r>
              <a:rPr lang="ca-ES" sz="2800" b="1" dirty="0" smtClean="0"/>
              <a:t>ó de la Catedral gòtica de Barcelona a partir de la catedral romànica</a:t>
            </a:r>
          </a:p>
          <a:p>
            <a:pPr algn="ctr"/>
            <a:endParaRPr lang="ca-ES" sz="2400" dirty="0" smtClean="0"/>
          </a:p>
          <a:p>
            <a:pPr algn="ctr"/>
            <a:endParaRPr lang="ca-ES" sz="2400" dirty="0"/>
          </a:p>
          <a:p>
            <a:pPr algn="ctr"/>
            <a:r>
              <a:rPr lang="ca-ES" sz="2400" dirty="0" smtClean="0"/>
              <a:t>Descripció de l’evolució de les obres i dibuixos de les parts romànica i gòtica segons descripcions d’en Martí Vergés</a:t>
            </a:r>
          </a:p>
          <a:p>
            <a:pPr algn="ctr"/>
            <a:endParaRPr lang="ca-ES" sz="2400" dirty="0" smtClean="0"/>
          </a:p>
          <a:p>
            <a:pPr algn="ctr"/>
            <a:endParaRPr lang="ca-ES" sz="2400" dirty="0"/>
          </a:p>
          <a:p>
            <a:pPr algn="ctr"/>
            <a:r>
              <a:rPr lang="ca-ES" sz="2400" dirty="0" smtClean="0"/>
              <a:t>Projecte realitzant </a:t>
            </a:r>
          </a:p>
          <a:p>
            <a:pPr algn="ctr"/>
            <a:r>
              <a:rPr lang="ca-ES" sz="2400" dirty="0" smtClean="0"/>
              <a:t>entre els anys 2007 i 2011</a:t>
            </a:r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1487889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 descr="PlantaActu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51" y="892193"/>
            <a:ext cx="2281357" cy="404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406563" y="2310224"/>
            <a:ext cx="4578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 </a:t>
            </a:r>
            <a:r>
              <a:rPr lang="ca-ES" dirty="0" smtClean="0"/>
              <a:t>1428</a:t>
            </a:r>
          </a:p>
          <a:p>
            <a:r>
              <a:rPr lang="ca-ES" dirty="0" smtClean="0"/>
              <a:t>Finalització de les obres. La seu gòtica és una realitat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285135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onstruccioCatedr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40" y="254000"/>
            <a:ext cx="7205510" cy="550067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301875" y="5990709"/>
            <a:ext cx="437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Resultats del projecte: model evolutiu digital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23647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lanta12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18" y="1053610"/>
            <a:ext cx="2525254" cy="397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4406563" y="2310224"/>
            <a:ext cx="3688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Any: 1298</a:t>
            </a:r>
          </a:p>
          <a:p>
            <a:r>
              <a:rPr lang="ca-ES" dirty="0" smtClean="0"/>
              <a:t>Inici de les obres de la catedral gòtica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38520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1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30" y="1057488"/>
            <a:ext cx="2500121" cy="393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4406565" y="2310224"/>
            <a:ext cx="45901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1300</a:t>
            </a:r>
          </a:p>
          <a:p>
            <a:r>
              <a:rPr lang="ca-ES" dirty="0" smtClean="0"/>
              <a:t>La capella de Sant Miquel, la segona vista des </a:t>
            </a:r>
            <a:r>
              <a:rPr lang="ca-ES" dirty="0" smtClean="0"/>
              <a:t>del presbiteri, </a:t>
            </a:r>
            <a:r>
              <a:rPr lang="ca-ES" dirty="0" smtClean="0"/>
              <a:t>està acabada. La direcció de les obres és de ponent cap a llevant. El que primer es va edificar a la seu gòtica, va ser precisament, la girola juntament amb totes les seves capelles.</a:t>
            </a:r>
          </a:p>
          <a:p>
            <a:endParaRPr lang="ca-ES" dirty="0" smtClean="0"/>
          </a:p>
          <a:p>
            <a:r>
              <a:rPr lang="ca-ES" dirty="0" smtClean="0"/>
              <a:t>La </a:t>
            </a:r>
            <a:r>
              <a:rPr lang="ca-ES" dirty="0" smtClean="0"/>
              <a:t>seu </a:t>
            </a:r>
            <a:r>
              <a:rPr lang="ca-ES" dirty="0" smtClean="0"/>
              <a:t>romànica t</a:t>
            </a:r>
            <a:r>
              <a:rPr lang="ca-ES" dirty="0" smtClean="0"/>
              <a:t>é</a:t>
            </a:r>
            <a:r>
              <a:rPr lang="ca-ES" dirty="0" smtClean="0"/>
              <a:t> </a:t>
            </a:r>
            <a:r>
              <a:rPr lang="ca-ES" dirty="0" smtClean="0"/>
              <a:t>la girola principal encara edificada perquè no és fins anys més tard </a:t>
            </a:r>
            <a:r>
              <a:rPr lang="ca-ES" dirty="0" smtClean="0"/>
              <a:t>quan </a:t>
            </a:r>
            <a:r>
              <a:rPr lang="ca-ES" dirty="0" smtClean="0"/>
              <a:t>es tira a terra per a fer l’altar major. De la seu gòtica, </a:t>
            </a:r>
            <a:r>
              <a:rPr lang="ca-ES" dirty="0" smtClean="0"/>
              <a:t>només </a:t>
            </a:r>
            <a:r>
              <a:rPr lang="ca-ES" dirty="0" smtClean="0"/>
              <a:t>és visible la capella de Sant Miquel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53465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13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45" y="1044838"/>
            <a:ext cx="2459871" cy="3881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4406563" y="2310224"/>
            <a:ext cx="45786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1310</a:t>
            </a:r>
          </a:p>
          <a:p>
            <a:r>
              <a:rPr lang="ca-ES" dirty="0" smtClean="0"/>
              <a:t>Al voltant d’aquesta data les capelles de la girola estan acabades, aprofitant la seva facilitat constructiva. </a:t>
            </a:r>
          </a:p>
          <a:p>
            <a:endParaRPr lang="ca-ES" dirty="0" smtClean="0"/>
          </a:p>
          <a:p>
            <a:r>
              <a:rPr lang="ca-ES" dirty="0" smtClean="0"/>
              <a:t>La seu romànica encara es manté gairebé sencera, sense la girola.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237435" y="5238750"/>
            <a:ext cx="3359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Indicaci</a:t>
            </a:r>
            <a:r>
              <a:rPr lang="ca-ES" dirty="0" smtClean="0"/>
              <a:t>ó de </a:t>
            </a:r>
            <a:r>
              <a:rPr lang="ca-ES" dirty="0" smtClean="0"/>
              <a:t>les </a:t>
            </a:r>
            <a:r>
              <a:rPr lang="ca-ES" dirty="0"/>
              <a:t>parts </a:t>
            </a:r>
            <a:r>
              <a:rPr lang="ca-ES" dirty="0" smtClean="0"/>
              <a:t>romànica (</a:t>
            </a:r>
            <a:r>
              <a:rPr lang="ca-ES" dirty="0" err="1" smtClean="0"/>
              <a:t>R</a:t>
            </a:r>
            <a:r>
              <a:rPr lang="ca-ES" dirty="0" smtClean="0"/>
              <a:t>) </a:t>
            </a:r>
            <a:r>
              <a:rPr lang="ca-ES" dirty="0"/>
              <a:t>i gòtica </a:t>
            </a:r>
            <a:r>
              <a:rPr lang="ca-ES" dirty="0" smtClean="0"/>
              <a:t>(</a:t>
            </a:r>
            <a:r>
              <a:rPr lang="ca-ES" dirty="0" err="1" smtClean="0"/>
              <a:t>G</a:t>
            </a:r>
            <a:r>
              <a:rPr lang="ca-ES" dirty="0" smtClean="0"/>
              <a:t>) segons </a:t>
            </a:r>
            <a:r>
              <a:rPr lang="ca-ES" dirty="0"/>
              <a:t>descripcions d’en Martí Vergés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8480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13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58" y="1064701"/>
            <a:ext cx="2578367" cy="40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406563" y="2310224"/>
            <a:ext cx="45786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1322</a:t>
            </a:r>
          </a:p>
          <a:p>
            <a:r>
              <a:rPr lang="ca-ES" dirty="0" smtClean="0"/>
              <a:t>A més de la girola, la seu gòtica té edificades les capelles de Sant Gregori i Santa Eugènia, que es troben ambdues a la part de ponent de l’edifici.</a:t>
            </a:r>
          </a:p>
          <a:p>
            <a:endParaRPr lang="ca-ES" dirty="0" smtClean="0"/>
          </a:p>
          <a:p>
            <a:r>
              <a:rPr lang="ca-ES" dirty="0"/>
              <a:t>L</a:t>
            </a:r>
            <a:r>
              <a:rPr lang="ca-ES" dirty="0" smtClean="0"/>
              <a:t>a </a:t>
            </a:r>
            <a:r>
              <a:rPr lang="ca-ES" dirty="0" smtClean="0"/>
              <a:t>seu </a:t>
            </a:r>
            <a:r>
              <a:rPr lang="ca-ES" dirty="0" smtClean="0"/>
              <a:t>romànica </a:t>
            </a:r>
            <a:r>
              <a:rPr lang="ca-ES" dirty="0" smtClean="0"/>
              <a:t>encara es manté pràcticament dempeus. </a:t>
            </a:r>
            <a:endParaRPr lang="ca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237435" y="5238750"/>
            <a:ext cx="3359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Indicaci</a:t>
            </a:r>
            <a:r>
              <a:rPr lang="ca-ES" dirty="0" smtClean="0"/>
              <a:t>ó de </a:t>
            </a:r>
            <a:r>
              <a:rPr lang="ca-ES" dirty="0" smtClean="0"/>
              <a:t>les </a:t>
            </a:r>
            <a:r>
              <a:rPr lang="ca-ES" dirty="0"/>
              <a:t>parts </a:t>
            </a:r>
            <a:r>
              <a:rPr lang="ca-ES" dirty="0" smtClean="0"/>
              <a:t>romànica (</a:t>
            </a:r>
            <a:r>
              <a:rPr lang="ca-ES" dirty="0" err="1" smtClean="0"/>
              <a:t>R</a:t>
            </a:r>
            <a:r>
              <a:rPr lang="ca-ES" dirty="0" smtClean="0"/>
              <a:t>) </a:t>
            </a:r>
            <a:r>
              <a:rPr lang="ca-ES" dirty="0"/>
              <a:t>i gòtica </a:t>
            </a:r>
            <a:r>
              <a:rPr lang="ca-ES" dirty="0" smtClean="0"/>
              <a:t>(</a:t>
            </a:r>
            <a:r>
              <a:rPr lang="ca-ES" dirty="0" err="1" smtClean="0"/>
              <a:t>G</a:t>
            </a:r>
            <a:r>
              <a:rPr lang="ca-ES" dirty="0" smtClean="0"/>
              <a:t>) segons </a:t>
            </a:r>
            <a:r>
              <a:rPr lang="ca-ES" dirty="0"/>
              <a:t>descripcions d’en Martí Vergés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75378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Planta13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58" y="1011779"/>
            <a:ext cx="2463739" cy="41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406563" y="2310224"/>
            <a:ext cx="45786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1329</a:t>
            </a:r>
          </a:p>
          <a:p>
            <a:r>
              <a:rPr lang="ca-ES" dirty="0" smtClean="0"/>
              <a:t>Es comença a construir el pòrtic de Sant </a:t>
            </a:r>
            <a:r>
              <a:rPr lang="ca-ES" dirty="0" err="1" smtClean="0"/>
              <a:t>Iú</a:t>
            </a:r>
            <a:r>
              <a:rPr lang="ca-ES" dirty="0" smtClean="0"/>
              <a:t>. La part de ponent de la seu </a:t>
            </a:r>
            <a:r>
              <a:rPr lang="ca-ES" dirty="0" smtClean="0"/>
              <a:t>g</a:t>
            </a:r>
            <a:r>
              <a:rPr lang="ca-ES" dirty="0" smtClean="0"/>
              <a:t>òtica </a:t>
            </a:r>
            <a:r>
              <a:rPr lang="ca-ES" dirty="0" smtClean="0"/>
              <a:t>està </a:t>
            </a:r>
            <a:r>
              <a:rPr lang="ca-ES" dirty="0" smtClean="0"/>
              <a:t>completament </a:t>
            </a:r>
            <a:r>
              <a:rPr lang="ca-ES" dirty="0" smtClean="0"/>
              <a:t>edificada</a:t>
            </a:r>
            <a:r>
              <a:rPr lang="ca-ES" dirty="0" smtClean="0"/>
              <a:t>.</a:t>
            </a:r>
          </a:p>
          <a:p>
            <a:endParaRPr lang="ca-ES" dirty="0"/>
          </a:p>
          <a:p>
            <a:r>
              <a:rPr lang="ca-ES" dirty="0" smtClean="0"/>
              <a:t>De la seu romànica encara queda la part de la girola que protegeix l’altar major. </a:t>
            </a:r>
          </a:p>
        </p:txBody>
      </p:sp>
    </p:spTree>
    <p:extLst>
      <p:ext uri="{BB962C8B-B14F-4D97-AF65-F5344CB8AC3E}">
        <p14:creationId xmlns:p14="http://schemas.microsoft.com/office/powerpoint/2010/main" val="153035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13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01" y="1028719"/>
            <a:ext cx="2567631" cy="4051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406563" y="2310224"/>
            <a:ext cx="4578687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1337-1339</a:t>
            </a:r>
          </a:p>
          <a:p>
            <a:r>
              <a:rPr lang="ca-ES" dirty="0" smtClean="0"/>
              <a:t>Consagració de l’altar major i acabament de la cripta. Abans </a:t>
            </a:r>
            <a:r>
              <a:rPr lang="ca-ES" dirty="0" smtClean="0"/>
              <a:t>d’aquest </a:t>
            </a:r>
            <a:r>
              <a:rPr lang="ca-ES" dirty="0" err="1" smtClean="0"/>
              <a:t>periode</a:t>
            </a:r>
            <a:r>
              <a:rPr lang="ca-ES" dirty="0" smtClean="0"/>
              <a:t> </a:t>
            </a:r>
            <a:r>
              <a:rPr lang="ca-ES" dirty="0" smtClean="0"/>
              <a:t>el portal de Sant </a:t>
            </a:r>
            <a:r>
              <a:rPr lang="ca-ES" dirty="0" err="1" smtClean="0"/>
              <a:t>Iú</a:t>
            </a:r>
            <a:r>
              <a:rPr lang="ca-ES" dirty="0" smtClean="0"/>
              <a:t> ja es troba edificat.</a:t>
            </a:r>
          </a:p>
          <a:p>
            <a:endParaRPr lang="ca-ES" dirty="0"/>
          </a:p>
          <a:p>
            <a:r>
              <a:rPr lang="ca-ES" dirty="0" smtClean="0"/>
              <a:t>En aquest punt de la construcció, la girola romànica ja </a:t>
            </a:r>
            <a:r>
              <a:rPr lang="ca-ES" dirty="0" smtClean="0"/>
              <a:t>ha desaparegut. </a:t>
            </a:r>
            <a:r>
              <a:rPr lang="ca-ES" dirty="0"/>
              <a:t>A</a:t>
            </a:r>
            <a:r>
              <a:rPr lang="ca-ES" dirty="0" smtClean="0"/>
              <a:t>questa </a:t>
            </a:r>
            <a:r>
              <a:rPr lang="ca-ES" dirty="0" smtClean="0"/>
              <a:t>part de la </a:t>
            </a:r>
            <a:r>
              <a:rPr lang="ca-ES" dirty="0" smtClean="0"/>
              <a:t>catedral ja </a:t>
            </a:r>
            <a:r>
              <a:rPr lang="ca-ES" dirty="0" smtClean="0"/>
              <a:t>és gòtica</a:t>
            </a:r>
            <a:r>
              <a:rPr lang="ca-ES" dirty="0" smtClean="0"/>
              <a:t>. </a:t>
            </a:r>
            <a:r>
              <a:rPr lang="ca-ES" dirty="0"/>
              <a:t>L</a:t>
            </a:r>
            <a:r>
              <a:rPr lang="ca-ES" dirty="0" smtClean="0"/>
              <a:t>a </a:t>
            </a:r>
            <a:r>
              <a:rPr lang="ca-ES" dirty="0" smtClean="0"/>
              <a:t>seu </a:t>
            </a:r>
            <a:r>
              <a:rPr lang="ca-ES" dirty="0" smtClean="0"/>
              <a:t>romànica </a:t>
            </a:r>
            <a:r>
              <a:rPr lang="ca-ES" dirty="0" smtClean="0"/>
              <a:t>es va desmuntant de mica en mica, </a:t>
            </a:r>
            <a:r>
              <a:rPr lang="ca-ES" dirty="0" smtClean="0"/>
              <a:t>quedant</a:t>
            </a:r>
            <a:r>
              <a:rPr lang="ca-ES" dirty="0"/>
              <a:t> </a:t>
            </a:r>
            <a:r>
              <a:rPr lang="ca-ES" dirty="0" smtClean="0"/>
              <a:t>encara</a:t>
            </a:r>
            <a:r>
              <a:rPr lang="ca-ES" dirty="0" smtClean="0"/>
              <a:t> </a:t>
            </a:r>
            <a:r>
              <a:rPr lang="ca-ES" dirty="0" smtClean="0"/>
              <a:t>la part central de la nau.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37435" y="5238750"/>
            <a:ext cx="3359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Indicaci</a:t>
            </a:r>
            <a:r>
              <a:rPr lang="ca-ES" dirty="0" smtClean="0"/>
              <a:t>ó de </a:t>
            </a:r>
            <a:r>
              <a:rPr lang="ca-ES" dirty="0" smtClean="0"/>
              <a:t>les </a:t>
            </a:r>
            <a:r>
              <a:rPr lang="ca-ES" dirty="0"/>
              <a:t>parts </a:t>
            </a:r>
            <a:r>
              <a:rPr lang="ca-ES" dirty="0" smtClean="0"/>
              <a:t>romànica (</a:t>
            </a:r>
            <a:r>
              <a:rPr lang="ca-ES" dirty="0" err="1" smtClean="0"/>
              <a:t>R</a:t>
            </a:r>
            <a:r>
              <a:rPr lang="ca-ES" dirty="0" smtClean="0"/>
              <a:t>) </a:t>
            </a:r>
            <a:r>
              <a:rPr lang="ca-ES" dirty="0"/>
              <a:t>i gòtica </a:t>
            </a:r>
            <a:r>
              <a:rPr lang="ca-ES" dirty="0" smtClean="0"/>
              <a:t>(</a:t>
            </a:r>
            <a:r>
              <a:rPr lang="ca-ES" dirty="0" err="1" smtClean="0"/>
              <a:t>G</a:t>
            </a:r>
            <a:r>
              <a:rPr lang="ca-ES" dirty="0" smtClean="0"/>
              <a:t>) segons </a:t>
            </a:r>
            <a:r>
              <a:rPr lang="ca-ES" dirty="0"/>
              <a:t>descripcions d’en Martí Vergés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7396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1350-13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71" y="1030139"/>
            <a:ext cx="2522017" cy="39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406563" y="2310224"/>
            <a:ext cx="45786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1350-1360</a:t>
            </a:r>
          </a:p>
          <a:p>
            <a:r>
              <a:rPr lang="ca-ES" dirty="0" smtClean="0"/>
              <a:t>S’acaben les voltes segona i tercera. Només resta la quarta volta i la façana. Tota la resta està pràcticament enllestida.</a:t>
            </a:r>
          </a:p>
          <a:p>
            <a:endParaRPr lang="ca-ES" dirty="0"/>
          </a:p>
          <a:p>
            <a:r>
              <a:rPr lang="ca-ES" dirty="0" smtClean="0"/>
              <a:t>De la part </a:t>
            </a:r>
            <a:r>
              <a:rPr lang="ca-ES" dirty="0" smtClean="0"/>
              <a:t>romànica </a:t>
            </a:r>
            <a:r>
              <a:rPr lang="ca-ES" dirty="0" smtClean="0"/>
              <a:t>només </a:t>
            </a:r>
            <a:r>
              <a:rPr lang="ca-ES" dirty="0" smtClean="0"/>
              <a:t>en queda </a:t>
            </a:r>
            <a:r>
              <a:rPr lang="ca-ES" dirty="0" smtClean="0"/>
              <a:t>la façana i la primera part de la seu. De la gòtica </a:t>
            </a:r>
            <a:r>
              <a:rPr lang="ca-ES" dirty="0" smtClean="0"/>
              <a:t>ja es pot veure </a:t>
            </a:r>
            <a:r>
              <a:rPr lang="ca-ES" dirty="0" smtClean="0"/>
              <a:t>tot excepte la façana i la quarta volta.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37435" y="5238750"/>
            <a:ext cx="3359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 smtClean="0"/>
              <a:t>Indicaci</a:t>
            </a:r>
            <a:r>
              <a:rPr lang="ca-ES" dirty="0" smtClean="0"/>
              <a:t>ó de </a:t>
            </a:r>
            <a:r>
              <a:rPr lang="ca-ES" dirty="0" smtClean="0"/>
              <a:t>les </a:t>
            </a:r>
            <a:r>
              <a:rPr lang="ca-ES" dirty="0"/>
              <a:t>parts </a:t>
            </a:r>
            <a:r>
              <a:rPr lang="ca-ES" dirty="0" smtClean="0"/>
              <a:t>romànica (</a:t>
            </a:r>
            <a:r>
              <a:rPr lang="ca-ES" dirty="0" err="1" smtClean="0"/>
              <a:t>R</a:t>
            </a:r>
            <a:r>
              <a:rPr lang="ca-ES" dirty="0" smtClean="0"/>
              <a:t>) </a:t>
            </a:r>
            <a:r>
              <a:rPr lang="ca-ES" dirty="0"/>
              <a:t>i gòtica </a:t>
            </a:r>
            <a:r>
              <a:rPr lang="ca-ES" dirty="0" smtClean="0"/>
              <a:t>(</a:t>
            </a:r>
            <a:r>
              <a:rPr lang="ca-ES" dirty="0" err="1" smtClean="0"/>
              <a:t>G</a:t>
            </a:r>
            <a:r>
              <a:rPr lang="ca-ES" dirty="0" smtClean="0"/>
              <a:t>) segons </a:t>
            </a:r>
            <a:r>
              <a:rPr lang="ca-ES" dirty="0"/>
              <a:t>descripcions d’en Martí Vergés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05575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13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72" y="1241113"/>
            <a:ext cx="2307884" cy="3642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4406563" y="2310224"/>
            <a:ext cx="45786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Any: 1380</a:t>
            </a:r>
          </a:p>
          <a:p>
            <a:r>
              <a:rPr lang="ca-ES" dirty="0" smtClean="0"/>
              <a:t>Constru</a:t>
            </a:r>
            <a:r>
              <a:rPr lang="ca-ES" dirty="0" smtClean="0"/>
              <a:t>cció </a:t>
            </a:r>
            <a:r>
              <a:rPr lang="ca-ES" dirty="0" smtClean="0"/>
              <a:t>de la quarta i </a:t>
            </a:r>
            <a:r>
              <a:rPr lang="ca-ES" dirty="0" smtClean="0"/>
              <a:t>darrer</a:t>
            </a:r>
            <a:r>
              <a:rPr lang="ca-ES" dirty="0" smtClean="0"/>
              <a:t>a </a:t>
            </a:r>
            <a:r>
              <a:rPr lang="ca-ES" dirty="0" smtClean="0"/>
              <a:t>volta i de la façana. </a:t>
            </a:r>
            <a:r>
              <a:rPr lang="ca-ES" dirty="0"/>
              <a:t>A</a:t>
            </a:r>
            <a:r>
              <a:rPr lang="ca-ES" dirty="0" smtClean="0"/>
              <a:t>quest </a:t>
            </a:r>
            <a:r>
              <a:rPr lang="ca-ES" dirty="0" smtClean="0"/>
              <a:t>any també es comença a edificar el campanar de ponent. El campanar de llevant ja està </a:t>
            </a:r>
            <a:r>
              <a:rPr lang="ca-ES" dirty="0" smtClean="0"/>
              <a:t>acabat. </a:t>
            </a:r>
            <a:r>
              <a:rPr lang="ca-ES" dirty="0" smtClean="0"/>
              <a:t>En canvi el campanar romànic és </a:t>
            </a:r>
            <a:r>
              <a:rPr lang="ca-ES" dirty="0" smtClean="0"/>
              <a:t>ara quan s’enderroca.</a:t>
            </a:r>
            <a:endParaRPr lang="ca-ES" dirty="0" smtClean="0"/>
          </a:p>
          <a:p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285135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534</Words>
  <Application>Microsoft Macintosh PowerPoint</Application>
  <PresentationFormat>Presentación en pantalla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Pere Brunet</dc:creator>
  <cp:lastModifiedBy>Pere Brunet</cp:lastModifiedBy>
  <cp:revision>6</cp:revision>
  <dcterms:created xsi:type="dcterms:W3CDTF">2015-11-01T18:58:52Z</dcterms:created>
  <dcterms:modified xsi:type="dcterms:W3CDTF">2015-11-05T15:26:32Z</dcterms:modified>
</cp:coreProperties>
</file>